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CCC0AD9-EFFB-41A7-9F15-5EC0172FEF4F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CAF8-374F-4461-9EC8-1A9278B542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0AD9-EFFB-41A7-9F15-5EC0172FEF4F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CAF8-374F-4461-9EC8-1A9278B542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0AD9-EFFB-41A7-9F15-5EC0172FEF4F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CAF8-374F-4461-9EC8-1A9278B542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0AD9-EFFB-41A7-9F15-5EC0172FEF4F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CAF8-374F-4461-9EC8-1A9278B542B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0AD9-EFFB-41A7-9F15-5EC0172FEF4F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CAF8-374F-4461-9EC8-1A9278B542B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0AD9-EFFB-41A7-9F15-5EC0172FEF4F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CAF8-374F-4461-9EC8-1A9278B542B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0AD9-EFFB-41A7-9F15-5EC0172FEF4F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CAF8-374F-4461-9EC8-1A9278B542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0AD9-EFFB-41A7-9F15-5EC0172FEF4F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CAF8-374F-4461-9EC8-1A9278B542B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0AD9-EFFB-41A7-9F15-5EC0172FEF4F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CAF8-374F-4461-9EC8-1A9278B542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0AD9-EFFB-41A7-9F15-5EC0172FEF4F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CAF8-374F-4461-9EC8-1A9278B542B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0AD9-EFFB-41A7-9F15-5EC0172FEF4F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CAF8-374F-4461-9EC8-1A9278B542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CCC0AD9-EFFB-41A7-9F15-5EC0172FEF4F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A1BCAF8-374F-4461-9EC8-1A9278B542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207377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Лев Николаевич Толстой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537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53001" y="1988840"/>
            <a:ext cx="3147391" cy="3192760"/>
          </a:xfrm>
        </p:spPr>
        <p:txBody>
          <a:bodyPr/>
          <a:lstStyle/>
          <a:p>
            <a:pPr indent="457200" algn="l"/>
            <a:r>
              <a:rPr lang="ru-RU" b="1" i="1" dirty="0" smtClean="0"/>
              <a:t>Лев Николаевич Толстой </a:t>
            </a:r>
            <a:r>
              <a:rPr lang="ru-RU" dirty="0" smtClean="0"/>
              <a:t>– один из известных русских писателей и мыслителей. Просветитель, публицист, религиозный мыслитель, член-корреспондент Императорской Академии наук.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3031951" cy="3852000"/>
          </a:xfrm>
        </p:spPr>
      </p:pic>
    </p:spTree>
    <p:extLst>
      <p:ext uri="{BB962C8B-B14F-4D97-AF65-F5344CB8AC3E}">
        <p14:creationId xmlns:p14="http://schemas.microsoft.com/office/powerpoint/2010/main" val="301661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64807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Генеалогическое древо </a:t>
            </a:r>
            <a:br>
              <a:rPr lang="ru-RU" sz="1800" b="1" dirty="0" smtClean="0"/>
            </a:br>
            <a:r>
              <a:rPr lang="ru-RU" sz="1800" b="1" dirty="0" smtClean="0"/>
              <a:t>Л. Н. Толстого</a:t>
            </a:r>
            <a:endParaRPr lang="ru-RU" sz="18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5832648" cy="3778447"/>
          </a:xfrm>
        </p:spPr>
      </p:pic>
    </p:spTree>
    <p:extLst>
      <p:ext uri="{BB962C8B-B14F-4D97-AF65-F5344CB8AC3E}">
        <p14:creationId xmlns:p14="http://schemas.microsoft.com/office/powerpoint/2010/main" val="200049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5229200"/>
            <a:ext cx="4392488" cy="432048"/>
          </a:xfrm>
        </p:spPr>
        <p:txBody>
          <a:bodyPr/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Л. Н. Толстой, 1862.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24744"/>
            <a:ext cx="2519351" cy="3960440"/>
          </a:xfrm>
        </p:spPr>
      </p:pic>
    </p:spTree>
    <p:extLst>
      <p:ext uri="{BB962C8B-B14F-4D97-AF65-F5344CB8AC3E}">
        <p14:creationId xmlns:p14="http://schemas.microsoft.com/office/powerpoint/2010/main" val="3020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2901737" cy="4230254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68960"/>
            <a:ext cx="3664102" cy="258348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90872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Семейная жизнь писателя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187624" y="6237312"/>
            <a:ext cx="3125788" cy="4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Л.Н. Толстой с женой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Дети Л.Н. Толстого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62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08920"/>
            <a:ext cx="3888432" cy="266429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92896"/>
            <a:ext cx="3384376" cy="292568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Ясная Поляна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5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16832"/>
            <a:ext cx="3024987" cy="3357736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Писатель с друзьями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5301208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Толстой, Горький и Чехов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27111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52936"/>
            <a:ext cx="3738993" cy="244827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148478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Простая жизнь </a:t>
            </a:r>
            <a:br>
              <a:rPr lang="ru-RU" dirty="0" smtClean="0"/>
            </a:br>
            <a:r>
              <a:rPr lang="ru-RU" dirty="0" smtClean="0"/>
              <a:t>Л. Н. Толстого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57" y="4149852"/>
            <a:ext cx="151486" cy="82296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52936"/>
            <a:ext cx="3256905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636912"/>
            <a:ext cx="6400800" cy="12954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55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26</TotalTime>
  <Words>59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Кутюр</vt:lpstr>
      <vt:lpstr>Лев Николаевич Толстой</vt:lpstr>
      <vt:lpstr>Презентация PowerPoint</vt:lpstr>
      <vt:lpstr>Генеалогическое древо  Л. Н. Толстого</vt:lpstr>
      <vt:lpstr>Л. Н. Толстой, 1862.</vt:lpstr>
      <vt:lpstr>Семейная жизнь писателя</vt:lpstr>
      <vt:lpstr>Ясная Поляна</vt:lpstr>
      <vt:lpstr>Писатель с друзьями</vt:lpstr>
      <vt:lpstr>Простая жизнь  Л. Н. Толстого</vt:lpstr>
      <vt:lpstr>Спасибо за внимание!</vt:lpstr>
    </vt:vector>
  </TitlesOfParts>
  <Company>KrotySOFT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Лев Николаевич Толстой</dc:title>
  <dc:creator>User</dc:creator>
  <cp:lastModifiedBy>User</cp:lastModifiedBy>
  <cp:revision>3</cp:revision>
  <dcterms:created xsi:type="dcterms:W3CDTF">2016-12-04T10:03:28Z</dcterms:created>
  <dcterms:modified xsi:type="dcterms:W3CDTF">2016-12-04T10:29:42Z</dcterms:modified>
</cp:coreProperties>
</file>